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2D40-6F9E-43C9-9542-FCAF01733A92}" type="datetimeFigureOut">
              <a:rPr lang="el-GR" smtClean="0"/>
              <a:pPr/>
              <a:t>16/05/2018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5EC2-A54F-4710-9D97-0196E37028E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2D40-6F9E-43C9-9542-FCAF01733A92}" type="datetimeFigureOut">
              <a:rPr lang="el-GR" smtClean="0"/>
              <a:pPr/>
              <a:t>16/05/2018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5EC2-A54F-4710-9D97-0196E37028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2D40-6F9E-43C9-9542-FCAF01733A92}" type="datetimeFigureOut">
              <a:rPr lang="el-GR" smtClean="0"/>
              <a:pPr/>
              <a:t>16/05/2018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5EC2-A54F-4710-9D97-0196E37028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2D40-6F9E-43C9-9542-FCAF01733A92}" type="datetimeFigureOut">
              <a:rPr lang="el-GR" smtClean="0"/>
              <a:pPr/>
              <a:t>16/05/2018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5EC2-A54F-4710-9D97-0196E37028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2D40-6F9E-43C9-9542-FCAF01733A92}" type="datetimeFigureOut">
              <a:rPr lang="el-GR" smtClean="0"/>
              <a:pPr/>
              <a:t>16/05/2018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35B5EC2-A54F-4710-9D97-0196E37028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2D40-6F9E-43C9-9542-FCAF01733A92}" type="datetimeFigureOut">
              <a:rPr lang="el-GR" smtClean="0"/>
              <a:pPr/>
              <a:t>16/05/2018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5EC2-A54F-4710-9D97-0196E37028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2D40-6F9E-43C9-9542-FCAF01733A92}" type="datetimeFigureOut">
              <a:rPr lang="el-GR" smtClean="0"/>
              <a:pPr/>
              <a:t>16/05/2018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5EC2-A54F-4710-9D97-0196E37028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2D40-6F9E-43C9-9542-FCAF01733A92}" type="datetimeFigureOut">
              <a:rPr lang="el-GR" smtClean="0"/>
              <a:pPr/>
              <a:t>16/05/2018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5EC2-A54F-4710-9D97-0196E37028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2D40-6F9E-43C9-9542-FCAF01733A92}" type="datetimeFigureOut">
              <a:rPr lang="el-GR" smtClean="0"/>
              <a:pPr/>
              <a:t>16/05/2018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5EC2-A54F-4710-9D97-0196E37028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2D40-6F9E-43C9-9542-FCAF01733A92}" type="datetimeFigureOut">
              <a:rPr lang="el-GR" smtClean="0"/>
              <a:pPr/>
              <a:t>16/05/2018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5EC2-A54F-4710-9D97-0196E37028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32D40-6F9E-43C9-9542-FCAF01733A92}" type="datetimeFigureOut">
              <a:rPr lang="el-GR" smtClean="0"/>
              <a:pPr/>
              <a:t>16/05/2018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B5EC2-A54F-4710-9D97-0196E37028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232D40-6F9E-43C9-9542-FCAF01733A92}" type="datetimeFigureOut">
              <a:rPr lang="el-GR" smtClean="0"/>
              <a:pPr/>
              <a:t>16/05/2018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5B5EC2-A54F-4710-9D97-0196E37028E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ikosgerodimos.webnode.gr/perivallon/dasos/kindynoi-toy-dasoys/?utm_source=copy&amp;utm_medium=paste&amp;utm_campaign=copypaste&amp;utm_content=https://nikosgerodimos.webnode.gr/perivallon/dasos/kindynoi-toy-dasoys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ΚΙΝΔΥΝΟΙ ΓΙΑ ΤΟ ΔΑΣΟΣ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Μία εργασία στα πλαίσια του προγράμματος «Φύλλο… φίλος μας οδηγεί»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ΦΩΤΙΕΣ-ΠΥΡΚΑΓΙΕΣ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sz="1500" dirty="0" smtClean="0"/>
              <a:t>Σίγουρα ένας από τους </a:t>
            </a:r>
            <a:r>
              <a:rPr lang="el-GR" sz="1500" dirty="0" err="1" smtClean="0"/>
              <a:t>πιό</a:t>
            </a:r>
            <a:r>
              <a:rPr lang="el-GR" sz="1500" dirty="0" smtClean="0"/>
              <a:t> γνωστούς  και προφανείς κινδύνους για ένα δάσος. Μια σπίθα αρκεί να καταστρέψει ένα δάσος. Και όταν καίγεται ένα δάσος , καταστρέφεται όχι μόνο ένας τεράστιος πλούτος, αλλά και η ίδια η ζωή του ανθρώπου, ο αέρας που αναπνέει, η ομορφιά που βλέπει, η γαλήνη και η ισορροπία της ζωής του. Είναι απίστευτο, πόσα μπορούν να χαθούν, όταν χάνεται ένα δάσος . Έχει διαπιστωθεί ότι τα κύρια αίτια των πυρκαγιών αφορούν την αμέλεια και την απροσεξία . Τα κυριότερα είναι:</a:t>
            </a:r>
          </a:p>
          <a:p>
            <a:r>
              <a:rPr lang="el-GR" sz="1500" dirty="0" smtClean="0"/>
              <a:t/>
            </a:r>
            <a:br>
              <a:rPr lang="el-GR" sz="1500" dirty="0" smtClean="0"/>
            </a:br>
            <a:r>
              <a:rPr lang="el-GR" sz="1500" dirty="0" smtClean="0"/>
              <a:t/>
            </a:r>
            <a:br>
              <a:rPr lang="el-GR" sz="1500" dirty="0" smtClean="0"/>
            </a:br>
            <a:r>
              <a:rPr lang="el-GR" sz="1500" dirty="0" smtClean="0"/>
              <a:t/>
            </a:r>
            <a:br>
              <a:rPr lang="el-GR" sz="1500" dirty="0" smtClean="0"/>
            </a:br>
            <a:r>
              <a:rPr lang="el-GR" sz="1500" dirty="0" smtClean="0"/>
              <a:t>·        Κάψιμο ξερών χόρτων, καλαμιών κ.α.</a:t>
            </a:r>
          </a:p>
          <a:p>
            <a:r>
              <a:rPr lang="el-GR" sz="1500" dirty="0" smtClean="0"/>
              <a:t>·        Κάψιμο Θάμνων για τη διευκόλυνση της βοσκής</a:t>
            </a:r>
          </a:p>
          <a:p>
            <a:r>
              <a:rPr lang="el-GR" sz="1500" dirty="0" smtClean="0"/>
              <a:t>·        Εγκατάλειψη φωτιάς</a:t>
            </a:r>
          </a:p>
          <a:p>
            <a:r>
              <a:rPr lang="el-GR" sz="1500" dirty="0" smtClean="0"/>
              <a:t>·        Αναμμένα τσιγάρα ή σπίρτα</a:t>
            </a:r>
          </a:p>
          <a:p>
            <a:r>
              <a:rPr lang="el-GR" sz="1500" dirty="0" smtClean="0"/>
              <a:t>·        Κάψιμο σκουπιδιών</a:t>
            </a:r>
          </a:p>
          <a:p>
            <a:r>
              <a:rPr lang="el-GR" sz="1500" dirty="0" smtClean="0"/>
              <a:t>·        Σπινθήρες από μηχανήματα . Χρήση φυσιγγιών με βύσμα</a:t>
            </a:r>
          </a:p>
          <a:p>
            <a:r>
              <a:rPr lang="el-GR" sz="1500" dirty="0" smtClean="0"/>
              <a:t>·        Εμπρησμοί</a:t>
            </a:r>
          </a:p>
          <a:p>
            <a:r>
              <a:rPr lang="el-GR" sz="1500" dirty="0" smtClean="0"/>
              <a:t>·        Κεραυνοί</a:t>
            </a:r>
          </a:p>
          <a:p>
            <a:r>
              <a:rPr lang="el-GR" sz="1500" dirty="0" smtClean="0"/>
              <a:t>·        Γυαλιά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7" name="6 - Θέση περιεχομένου" descr="fotia3_39991781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571612"/>
            <a:ext cx="5111750" cy="342902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ΜΠΟΡΕΙ ΚΑΠΟΙΟΣ ΝΑ ΚΑΝΕΙ ΟΤΑΝ ΕΝΤΟΠΙΖΕΙ ΦΩΤΙΑ ΣΤΟ ΔΑΣΟΣ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94806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Αν η φωτιά είναι στην </a:t>
            </a:r>
            <a:r>
              <a:rPr lang="el-GR" dirty="0" err="1" smtClean="0"/>
              <a:t>αρxή</a:t>
            </a:r>
            <a:r>
              <a:rPr lang="el-GR" dirty="0" smtClean="0"/>
              <a:t>:</a:t>
            </a:r>
          </a:p>
          <a:p>
            <a:r>
              <a:rPr lang="el-GR" dirty="0" smtClean="0"/>
              <a:t>·        Ρίξε χώμα επάνω της</a:t>
            </a:r>
          </a:p>
          <a:p>
            <a:r>
              <a:rPr lang="el-GR" dirty="0" smtClean="0"/>
              <a:t>·        Χτύπα την με κλαδιά ή άλλα αντικείμενα από τα πλάγια</a:t>
            </a:r>
          </a:p>
          <a:p>
            <a:r>
              <a:rPr lang="el-GR" dirty="0" smtClean="0"/>
              <a:t>·        Ρίξε της νερό αν υπάρχει.</a:t>
            </a:r>
          </a:p>
          <a:p>
            <a:r>
              <a:rPr lang="el-GR" dirty="0" smtClean="0"/>
              <a:t>·        Σκέπασέ την με κουβέρτες για να περιορισθεί το οξυγόνο που την τροφοδοτεί.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 Αν η φωτιά είναι μεγάλη και εσύ νιώθεις ότι δεν  μπορείς να κάνεις τίποτα:</a:t>
            </a:r>
            <a:endParaRPr lang="el-GR" dirty="0" smtClean="0"/>
          </a:p>
          <a:p>
            <a:r>
              <a:rPr lang="el-GR" dirty="0" smtClean="0"/>
              <a:t> </a:t>
            </a:r>
          </a:p>
          <a:p>
            <a:r>
              <a:rPr lang="el-GR" dirty="0" smtClean="0"/>
              <a:t>·        Ζήτησε βοήθεια από τους γείτονες</a:t>
            </a:r>
          </a:p>
          <a:p>
            <a:r>
              <a:rPr lang="el-GR" dirty="0" smtClean="0"/>
              <a:t>·        Ειδοποίησε την πλησιέστερη Αρχή ( Πυροσβεστική Υπηρεσία 199 )</a:t>
            </a:r>
          </a:p>
          <a:p>
            <a:r>
              <a:rPr lang="el-GR" dirty="0" smtClean="0"/>
              <a:t>Όταν φτάσουν τα πυροσβεστικά αεροπλάνα, απομακρύνσου από την φωτιά τουλάχιστον </a:t>
            </a:r>
            <a:r>
              <a:rPr lang="el-GR" i="1" dirty="0" smtClean="0"/>
              <a:t>300 </a:t>
            </a:r>
            <a:r>
              <a:rPr lang="el-GR" dirty="0" smtClean="0"/>
              <a:t>μέτρα.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ΔΙΑΜΕΛΙΣΜΟΣ ΤΟΥ ΔΑΣΟΥΣ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l-GR" dirty="0" smtClean="0"/>
              <a:t>Αποτελεί έναν σημαντικό κίνδυνο επειδή διασπά τη συνέχεια του δασικού τάπητα μειώνοντας έμμεσα τις δυνατότητες ανταλλαγής γενετικού υλικού. Επιπλέον, με το διαμελισμό του δάσους μειώνεται σημαντικά η δυνατότητα μετακίνησης και αναζήτησης τροφής για πολλά ζωικά είδη που, με τον περιορισμό του βιότοπου τους, κινδυνεύουν να εξαφανισθούν.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5" name="4 - Θέση περιεχομένου" descr="mpouldozzzza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071934" y="642918"/>
            <a:ext cx="4071966" cy="503954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ΚΑΚΕΣ ΚΑΤΑΣΚΕΥΕΣ ΕΡΓΩΝ ΥΠΟΔΟΜΗΣ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l-GR" dirty="0" smtClean="0"/>
              <a:t>Γνωστό οπτικό φαινόμενο στα δάση οι </a:t>
            </a:r>
            <a:r>
              <a:rPr lang="el-GR" dirty="0" err="1" smtClean="0"/>
              <a:t>κακοκατασκευασμένοι</a:t>
            </a:r>
            <a:r>
              <a:rPr lang="el-GR" dirty="0" smtClean="0"/>
              <a:t> δασικοί δρόμοι που προκαλούν ανοικτές πληγές στα δασικό σύστημα αυξάνοντας τη διάβρωση και περιορίζοντας σημαντικά τις δασικές επιφάνειες γύρω τους με τις  απαράδεκτές ­εκχωματώσεις και ρίψεις μπαζών.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5" name="4 - Θέση περιεχομένου" descr="dromak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929190" y="1000108"/>
            <a:ext cx="3357585" cy="450059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ΑΤΜΟΣΦΑΙΡΙΚΗ ΡΥΠΑΝΣΗ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l-GR" b="1" dirty="0" smtClean="0"/>
              <a:t>Η ατμοσφαιρική ρύπανση</a:t>
            </a:r>
            <a:r>
              <a:rPr lang="el-GR" dirty="0" smtClean="0"/>
              <a:t>, σε μεγάλο   βαθμό επηρεάζει τα φυτά μέσω της ενσωμάτωσης των αέριων ρύπων στους μεταβολικούς και φυσιολογικούς κύκλους τους. Η ρύπανση του εδάφους και των υδάτων επηρεάζει επίσης τα φυτά προκαλώντας ανάλογες μεταβολές στο οικοσύστημα.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5" name="4 - Θέση περιεχομένου" descr="air_polluti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285860"/>
            <a:ext cx="5111750" cy="378621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ΡΙΨΕΙΣ ΣΚΟΥΠΙΔΙΩΝ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Τέλος , θα αναφερθούμε σε κάτι που μαστίζει το δάσος  διαχρονικά , άλλα έχει γίνει πιο ορατό τα τελευταία χρόνια.</a:t>
            </a:r>
            <a:r>
              <a:rPr lang="el-GR" b="1" dirty="0" smtClean="0"/>
              <a:t> Οι ρίψεις σκουπιδιών</a:t>
            </a:r>
            <a:r>
              <a:rPr lang="el-GR" dirty="0" smtClean="0"/>
              <a:t> είναι αποτέλεσμα της χρήσης του δάσους από μη ευαισθητοποιημένους ανθρώπους, ως χώρου αναψυχής. Ανοικτές πηγές μικροβιακών οργανισμών, οι συγκεντρώσεις σκουπιδιών χαρακτηρίζονται από το γεγονός ότι λόγω της χημικής τους σύνθεσης - πλαστικά, σιδερένια κουτιά κτλ, δύσκολα, n καθόλου </a:t>
            </a:r>
            <a:r>
              <a:rPr lang="el-GR" dirty="0" err="1" smtClean="0"/>
              <a:t>αποικοδομούνται</a:t>
            </a:r>
            <a:r>
              <a:rPr lang="el-GR" dirty="0" smtClean="0"/>
              <a:t>, παραμένοντας ξένα στοιχεία στο δάσος μειώνοντας ταυτόχρονα σημαντικά την αισθητική του αξία.</a:t>
            </a:r>
            <a:br>
              <a:rPr lang="el-GR" dirty="0" smtClean="0"/>
            </a:br>
            <a:endParaRPr lang="el-GR" dirty="0"/>
          </a:p>
        </p:txBody>
      </p:sp>
      <p:pic>
        <p:nvPicPr>
          <p:cNvPr id="5" name="4 - Θέση περιεχομένου" descr="σκουπί-ια-στο-άσος-5899296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357686" y="785794"/>
            <a:ext cx="3786213" cy="471490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ΒΙΒΛΙΟΓΡΑΦΙΑ</a:t>
            </a:r>
            <a:endParaRPr lang="el-GR" dirty="0"/>
          </a:p>
        </p:txBody>
      </p:sp>
      <p:sp>
        <p:nvSpPr>
          <p:cNvPr id="3" name="2 - TextBox"/>
          <p:cNvSpPr txBox="1"/>
          <p:nvPr/>
        </p:nvSpPr>
        <p:spPr>
          <a:xfrm>
            <a:off x="2285984" y="1857364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 </a:t>
            </a:r>
            <a:r>
              <a:rPr lang="el-GR" dirty="0" smtClean="0">
                <a:hlinkClick r:id="rId2"/>
              </a:rPr>
              <a:t>https://nikosgerodimos.webnode.gr/perivallon/dasos/kindynoi-toy-dasoys</a:t>
            </a:r>
            <a:r>
              <a:rPr lang="el-GR" u="sng" dirty="0" smtClean="0">
                <a:solidFill>
                  <a:schemeClr val="accent6">
                    <a:lumMod val="50000"/>
                  </a:schemeClr>
                </a:solidFill>
              </a:rPr>
              <a:t>/</a:t>
            </a:r>
            <a:endParaRPr lang="el-GR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</TotalTime>
  <Words>242</Words>
  <Application>Microsoft Office PowerPoint</Application>
  <PresentationFormat>Προβολή στην οθόνη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Αποκορύφωμα</vt:lpstr>
      <vt:lpstr>ΚΙΝΔΥΝΟΙ ΓΙΑ ΤΟ ΔΑΣΟΣ</vt:lpstr>
      <vt:lpstr>ΦΩΤΙΕΣ-ΠΥΡΚΑΓΙΕΣ</vt:lpstr>
      <vt:lpstr>ΤΙ ΜΠΟΡΕΙ ΚΑΠΟΙΟΣ ΝΑ ΚΑΝΕΙ ΟΤΑΝ ΕΝΤΟΠΙΖΕΙ ΦΩΤΙΑ ΣΤΟ ΔΑΣΟΣ</vt:lpstr>
      <vt:lpstr>Ο ΔΙΑΜΕΛΙΣΜΟΣ ΤΟΥ ΔΑΣΟΥΣ</vt:lpstr>
      <vt:lpstr>ΟΙ ΚΑΚΕΣ ΚΑΤΑΣΚΕΥΕΣ ΕΡΓΩΝ ΥΠΟΔΟΜΗΣ</vt:lpstr>
      <vt:lpstr>Η ΑΤΜΟΣΦΑΙΡΙΚΗ ΡΥΠΑΝΣΗ</vt:lpstr>
      <vt:lpstr>ΟΙ ΡΙΨΕΙΣ ΣΚΟΥΠΙΔΙΩΝ</vt:lpstr>
      <vt:lpstr>ΒΙΒΛΙΟΓΡΑΦΙΑ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ΚΙΝΔΥΝΟΙ ΓΙΑ ΤΟ ΔΑΣΟΣ</dc:title>
  <dc:creator>owner</dc:creator>
  <cp:lastModifiedBy>pc</cp:lastModifiedBy>
  <cp:revision>4</cp:revision>
  <dcterms:created xsi:type="dcterms:W3CDTF">2018-05-13T19:27:56Z</dcterms:created>
  <dcterms:modified xsi:type="dcterms:W3CDTF">2018-05-16T18:25:09Z</dcterms:modified>
</cp:coreProperties>
</file>