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  <p:sldMasterId id="2147483726" r:id="rId2"/>
  </p:sldMasterIdLst>
  <p:notesMasterIdLst>
    <p:notesMasterId r:id="rId15"/>
  </p:notesMasterIdLst>
  <p:handoutMasterIdLst>
    <p:handoutMasterId r:id="rId16"/>
  </p:handoutMasterIdLst>
  <p:sldIdLst>
    <p:sldId id="408" r:id="rId3"/>
    <p:sldId id="413" r:id="rId4"/>
    <p:sldId id="300" r:id="rId5"/>
    <p:sldId id="409" r:id="rId6"/>
    <p:sldId id="301" r:id="rId7"/>
    <p:sldId id="344" r:id="rId8"/>
    <p:sldId id="411" r:id="rId9"/>
    <p:sldId id="260" r:id="rId10"/>
    <p:sldId id="366" r:id="rId11"/>
    <p:sldId id="412" r:id="rId12"/>
    <p:sldId id="302" r:id="rId13"/>
    <p:sldId id="40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2" autoAdjust="0"/>
    <p:restoredTop sz="96271" autoAdjust="0"/>
  </p:normalViewPr>
  <p:slideViewPr>
    <p:cSldViewPr snapToGrid="0" snapToObjects="1">
      <p:cViewPr varScale="1">
        <p:scale>
          <a:sx n="128" d="100"/>
          <a:sy n="128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935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189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74EA-D7A2-401A-B90D-756AB39A8824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787E-F0BF-423E-AE3F-9E664DEC497A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408C-5A53-4FCD-A257-C7A255C3FCB4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56B8-2C4A-4427-9194-B7942E23CEF6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3788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F7E8-6DF3-452E-98E1-043BD352EAC2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9324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DC25-26E8-4038-8761-6C992FA59ECD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590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073F-7209-405F-A1C9-33E0BFFCE146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228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7B0F-F6A4-4909-A356-CBC663A75461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2148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2FB-F219-4293-AF2F-B1E3F6E242AE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5393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6D9-D3D8-4AEC-A550-4BFCCFD90D3C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9073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DB46-DF12-4DA4-AF08-81E6AA1DB156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5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1CFC-564B-4B21-BA32-CF9303F0D7DA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C534-9467-4877-A6C3-76EF44348F4E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7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3263-3589-410E-9C30-A691118C0760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1884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6F07-2649-4A15-A224-57BCC99C2B8B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551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B494-B980-4208-A995-48A741468FAD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B384-1B99-4A91-920D-76F2AA41ACA0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7D72-C69C-4C97-9D4C-45D8B8C5F690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0F06-CEED-401A-B72B-86A0177B0A2D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91DA-3161-41D8-8DAE-AD7BB9B57546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86E5-51B9-41E4-9CE9-64A5AF7B1D72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40FD-C058-4F47-BF9B-90DB7CE15EE6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2E8AD45-AA82-415B-B1FF-D9E5A5D44D18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EV3Lessons.com 2015 (Last edit: 2/26/2015)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37B9D-7DE7-4F54-BC40-949648F963B7}" type="datetime1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5" y="311631"/>
            <a:ext cx="4182799" cy="1923569"/>
          </a:xfrm>
        </p:spPr>
        <p:txBody>
          <a:bodyPr/>
          <a:lstStyle/>
          <a:p>
            <a:pPr algn="ctr"/>
            <a:r>
              <a:rPr lang="en-US" sz="3200" dirty="0" smtClean="0"/>
              <a:t>BEGINNER EV3 PROGRAMMING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Lesson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653180" y="5916605"/>
            <a:ext cx="475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By: Droids Robotics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088" y="2713113"/>
            <a:ext cx="8187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Topics Covered: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Moving Straight</a:t>
            </a: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85105" y="436041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305" y="5181600"/>
            <a:ext cx="1250875" cy="119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6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0148"/>
            <a:ext cx="8245474" cy="23460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There is a better way (go to slide 11) to solve this challenge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14" y="1319592"/>
            <a:ext cx="6886364" cy="243777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0" idx="1"/>
          </p:cNvCxnSpPr>
          <p:nvPr/>
        </p:nvCxnSpPr>
        <p:spPr>
          <a:xfrm flipH="1" flipV="1">
            <a:off x="2367816" y="2839127"/>
            <a:ext cx="693018" cy="4100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60834" y="2968424"/>
            <a:ext cx="2310063" cy="56143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This would be changed for degrees or seconds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8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SOLUTION: Use Port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8542"/>
            <a:ext cx="8245474" cy="4373563"/>
          </a:xfrm>
        </p:spPr>
        <p:txBody>
          <a:bodyPr/>
          <a:lstStyle/>
          <a:p>
            <a:r>
              <a:rPr lang="en-US" dirty="0" smtClean="0"/>
              <a:t>Try “port view” on </a:t>
            </a:r>
            <a:r>
              <a:rPr lang="en-US" dirty="0"/>
              <a:t>brick (on Brick Apps </a:t>
            </a:r>
            <a:r>
              <a:rPr lang="en-US" dirty="0" smtClean="0"/>
              <a:t>tab)</a:t>
            </a:r>
          </a:p>
          <a:p>
            <a:pPr lvl="1"/>
            <a:r>
              <a:rPr lang="en-US" dirty="0" smtClean="0"/>
              <a:t>Move your robot with your hand from your start line to your end line</a:t>
            </a:r>
          </a:p>
          <a:p>
            <a:pPr lvl="1"/>
            <a:r>
              <a:rPr lang="en-US" dirty="0" smtClean="0"/>
              <a:t>Read how many degrees your robot moved</a:t>
            </a:r>
          </a:p>
          <a:p>
            <a:pPr lvl="1"/>
            <a:r>
              <a:rPr lang="en-US" dirty="0" smtClean="0"/>
              <a:t>Use this number in the Move Steering Block to move the correct distance.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657600" y="4521200"/>
            <a:ext cx="972152" cy="48768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81526" y="3765884"/>
            <a:ext cx="3548125" cy="1998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7198" y="3835572"/>
            <a:ext cx="3116451" cy="18589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74607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Arvind Seshan from Droids Robotics.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www.ev3lessons.com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Author’s Email: </a:t>
            </a:r>
            <a:r>
              <a:rPr lang="en-US" sz="1800" dirty="0" smtClean="0">
                <a:hlinkClick r:id="rId3"/>
              </a:rPr>
              <a:t>team@droidsrobotics.org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6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make your robot go forward and backwards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use the </a:t>
            </a:r>
            <a:r>
              <a:rPr lang="en-US" dirty="0"/>
              <a:t>M</a:t>
            </a:r>
            <a:r>
              <a:rPr lang="en-US" dirty="0" smtClean="0"/>
              <a:t>ove Steering block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read sensor values using Port 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3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907351" y="1555832"/>
            <a:ext cx="2305050" cy="11739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44640" y="3269507"/>
            <a:ext cx="1376680" cy="809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STEERING Block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16559" y="1638904"/>
            <a:ext cx="3216534" cy="1270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4908242" y="2058738"/>
            <a:ext cx="1537369" cy="5071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8587" y="5225605"/>
            <a:ext cx="2916945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Steering: Straight or turn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91189" y="5245234"/>
            <a:ext cx="1958217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Power/Speed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32343" y="5239505"/>
            <a:ext cx="2569940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Duration/Distance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3882" y="2946342"/>
            <a:ext cx="1231156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 of operation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182064" y="1841121"/>
            <a:ext cx="788233" cy="322197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13546" y="2882991"/>
            <a:ext cx="872854" cy="659144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Brake/Coast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507213" y="1384746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9322" y="3649327"/>
            <a:ext cx="2305050" cy="14674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7970" t="11899"/>
          <a:stretch/>
        </p:blipFill>
        <p:spPr>
          <a:xfrm>
            <a:off x="5569245" y="2946342"/>
            <a:ext cx="987272" cy="755248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endCxn id="7" idx="0"/>
          </p:cNvCxnSpPr>
          <p:nvPr/>
        </p:nvCxnSpPr>
        <p:spPr>
          <a:xfrm flipH="1">
            <a:off x="2137060" y="2666315"/>
            <a:ext cx="1458472" cy="25592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9" idx="0"/>
          </p:cNvCxnSpPr>
          <p:nvPr/>
        </p:nvCxnSpPr>
        <p:spPr>
          <a:xfrm>
            <a:off x="3896481" y="2729754"/>
            <a:ext cx="1073817" cy="2515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0" idx="0"/>
          </p:cNvCxnSpPr>
          <p:nvPr/>
        </p:nvCxnSpPr>
        <p:spPr>
          <a:xfrm>
            <a:off x="4190083" y="2687732"/>
            <a:ext cx="3327230" cy="25517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7" idx="1"/>
          </p:cNvCxnSpPr>
          <p:nvPr/>
        </p:nvCxnSpPr>
        <p:spPr>
          <a:xfrm>
            <a:off x="4519851" y="2643876"/>
            <a:ext cx="1049394" cy="6800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729897" y="2666315"/>
            <a:ext cx="1459829" cy="983012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33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&amp; POSITIVE POWER: BACKWARD &amp; FORWARD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38140" y="2195039"/>
            <a:ext cx="254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Negative Power = Backwards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1159" y="5493664"/>
            <a:ext cx="18891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900"/>
                </a:solidFill>
              </a:rPr>
              <a:t>Positive Power = Forward</a:t>
            </a:r>
            <a:endParaRPr lang="en-US" sz="2000" dirty="0">
              <a:solidFill>
                <a:srgbClr val="00B900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flipH="1">
            <a:off x="6312276" y="2839079"/>
            <a:ext cx="1594462" cy="3008528"/>
          </a:xfrm>
          <a:prstGeom prst="curvedRightArrow">
            <a:avLst>
              <a:gd name="adj1" fmla="val 3481"/>
              <a:gd name="adj2" fmla="val 30112"/>
              <a:gd name="adj3" fmla="val 25000"/>
            </a:avLst>
          </a:prstGeom>
          <a:solidFill>
            <a:srgbClr val="00B900"/>
          </a:solidFill>
          <a:ln>
            <a:solidFill>
              <a:srgbClr val="00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flipH="1" flipV="1">
            <a:off x="6390356" y="3099854"/>
            <a:ext cx="1173415" cy="2128070"/>
          </a:xfrm>
          <a:prstGeom prst="curvedRightArrow">
            <a:avLst>
              <a:gd name="adj1" fmla="val 3481"/>
              <a:gd name="adj2" fmla="val 45822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7646" flipH="1">
            <a:off x="962153" y="1753697"/>
            <a:ext cx="5848090" cy="3750456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16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Move Straight?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5313" t="34654" r="15" b="46506"/>
          <a:stretch/>
        </p:blipFill>
        <p:spPr>
          <a:xfrm>
            <a:off x="534141" y="3394921"/>
            <a:ext cx="2876594" cy="1371077"/>
          </a:xfrm>
        </p:spPr>
      </p:pic>
      <p:sp>
        <p:nvSpPr>
          <p:cNvPr id="3" name="TextBox 2"/>
          <p:cNvSpPr txBox="1"/>
          <p:nvPr/>
        </p:nvSpPr>
        <p:spPr>
          <a:xfrm>
            <a:off x="5115615" y="1963670"/>
            <a:ext cx="35404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 Green Block Tab, Click and hold Move Steering and drag to programming area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STEP 2: Drop next to the Start Block (green arrow)</a:t>
            </a:r>
          </a:p>
          <a:p>
            <a:r>
              <a:rPr lang="en-US" dirty="0" smtClean="0"/>
              <a:t>(See animation)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Screen Shot 2014-08-07 at 10.56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199" y="1873337"/>
            <a:ext cx="4552674" cy="100392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864339" y="2119953"/>
            <a:ext cx="652519" cy="722353"/>
          </a:xfrm>
          <a:prstGeom prst="ellipse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Shot 2014-08-07 at 11.05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4634" y="3457098"/>
            <a:ext cx="2519409" cy="911276"/>
          </a:xfrm>
          <a:prstGeom prst="rect">
            <a:avLst/>
          </a:prstGeom>
        </p:spPr>
      </p:pic>
      <p:pic>
        <p:nvPicPr>
          <p:cNvPr id="16" name="Picture 15" descr="Screen Shot 2014-08-07 at 12.29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1475" y="1008012"/>
            <a:ext cx="3987800" cy="4953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110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1: Move Straight (3 SECONDS)</a:t>
            </a:r>
            <a:endParaRPr lang="en-US" dirty="0"/>
          </a:p>
        </p:txBody>
      </p:sp>
      <p:pic>
        <p:nvPicPr>
          <p:cNvPr id="6" name="Picture 5" descr="cYe8ZOwCkOQ8qFYjFHcssZvIxYReepNrvHOdvHnFdMc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557"/>
          <a:stretch/>
        </p:blipFill>
        <p:spPr>
          <a:xfrm>
            <a:off x="2792750" y="1846041"/>
            <a:ext cx="1752623" cy="1020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5615" y="1614650"/>
            <a:ext cx="3540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STEP 1: Green Block Tab, Click and hold Move Steering and drag to programming area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STEP 2: Drop next to the Start Block (green arrow)</a:t>
            </a:r>
          </a:p>
          <a:p>
            <a:endParaRPr lang="en-US" dirty="0"/>
          </a:p>
          <a:p>
            <a:r>
              <a:rPr lang="en-US" dirty="0" smtClean="0"/>
              <a:t>STEP 3: Select Options. Move “3 Seconds”</a:t>
            </a:r>
          </a:p>
          <a:p>
            <a:endParaRPr lang="en-US" dirty="0"/>
          </a:p>
          <a:p>
            <a:r>
              <a:rPr lang="en-US" dirty="0" smtClean="0"/>
              <a:t>STEP 4: Connect USB cable to EV3 and Laptop.</a:t>
            </a:r>
          </a:p>
          <a:p>
            <a:endParaRPr lang="en-US" dirty="0"/>
          </a:p>
          <a:p>
            <a:r>
              <a:rPr lang="en-US" dirty="0" smtClean="0"/>
              <a:t>STEP 5: Download to EV3</a:t>
            </a:r>
            <a:endParaRPr lang="en-US" dirty="0"/>
          </a:p>
        </p:txBody>
      </p:sp>
      <p:pic>
        <p:nvPicPr>
          <p:cNvPr id="7" name="Picture 6" descr="Screen Shot 2014-08-07 at 10.54.27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0140" y="4920960"/>
            <a:ext cx="4645054" cy="1565334"/>
          </a:xfrm>
          <a:prstGeom prst="rect">
            <a:avLst/>
          </a:prstGeom>
        </p:spPr>
      </p:pic>
      <p:pic>
        <p:nvPicPr>
          <p:cNvPr id="11" name="Picture 10" descr="Screen Shot 2014-08-07 at 10.59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316" y="1846041"/>
            <a:ext cx="1322170" cy="116516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48342" y="2249207"/>
            <a:ext cx="1496964" cy="3643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63002" y="2307937"/>
            <a:ext cx="270663" cy="55848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35627" y="5237584"/>
            <a:ext cx="509567" cy="437247"/>
          </a:xfrm>
          <a:prstGeom prst="rect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1" idx="3"/>
          </p:cNvCxnSpPr>
          <p:nvPr/>
        </p:nvCxnSpPr>
        <p:spPr>
          <a:xfrm>
            <a:off x="1848486" y="2428622"/>
            <a:ext cx="1089676" cy="1849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1895"/>
          <a:stretch/>
        </p:blipFill>
        <p:spPr>
          <a:xfrm>
            <a:off x="526316" y="3110190"/>
            <a:ext cx="1689876" cy="1752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22631" y="1671252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50179" y="3732939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50659" y="4698139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6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instructions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840"/>
            <a:ext cx="8245474" cy="51203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Split up class into groups as </a:t>
            </a:r>
            <a:r>
              <a:rPr lang="en-US" sz="2800" dirty="0" smtClean="0"/>
              <a:t>need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Give each team a copy of the </a:t>
            </a:r>
            <a:r>
              <a:rPr lang="en-US" sz="2800" dirty="0" smtClean="0"/>
              <a:t>Move Straight Challenge Worksheet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Challenge Details are on Slide </a:t>
            </a:r>
            <a:r>
              <a:rPr lang="en-US" sz="2800" dirty="0" smtClean="0"/>
              <a:t>8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Discussion Page Slide </a:t>
            </a:r>
            <a:r>
              <a:rPr lang="en-US" sz="2800" dirty="0" smtClean="0"/>
              <a:t>9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Challenge Solution on Slide 10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 Better Way on Slide 11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62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Straight: Seconds vs. degrees vs. rotations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55958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CHALLENGE: Move your robot forward from the start line to the finish line (1) and back to the start (2).</a:t>
            </a:r>
          </a:p>
          <a:p>
            <a:r>
              <a:rPr lang="en-US" dirty="0" smtClean="0"/>
              <a:t>Try mode SECONDS, DEGREES or ROTATIONS and adjust duration/distance</a:t>
            </a:r>
          </a:p>
          <a:p>
            <a:r>
              <a:rPr lang="en-US" dirty="0" smtClean="0"/>
              <a:t>Try </a:t>
            </a:r>
            <a:r>
              <a:rPr lang="en-US" dirty="0"/>
              <a:t>d</a:t>
            </a:r>
            <a:r>
              <a:rPr lang="en-US" dirty="0" smtClean="0"/>
              <a:t>ifferent speeds</a:t>
            </a:r>
            <a:endParaRPr lang="en-US" sz="2800" dirty="0">
              <a:solidFill>
                <a:srgbClr val="3366FF"/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75158" y="1871579"/>
            <a:ext cx="2540000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75158" y="5558588"/>
            <a:ext cx="25400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15789" y="2072105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52064" y="2072105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61263" y="3449053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75053" y="3601453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79774" y="1434399"/>
            <a:ext cx="94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FINISH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79774" y="5744877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 rot="16200000">
            <a:off x="6667610" y="5405934"/>
            <a:ext cx="1053186" cy="1120696"/>
            <a:chOff x="6507213" y="1268447"/>
            <a:chExt cx="1199001" cy="1488066"/>
          </a:xfrm>
        </p:grpSpPr>
        <p:grpSp>
          <p:nvGrpSpPr>
            <p:cNvPr id="15" name="Group 14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216810" y="1268447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08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208E-6 -4.85886E-6 L -0.00017 -0.525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6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52592 L 4.43634E-6 3.7667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dirty="0" smtClean="0"/>
              <a:t>MOVE STRAIGHT discussion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2/26/2015)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4010" y="926708"/>
            <a:ext cx="77203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Did you guess and check a lot?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Yes.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Programming with seconds, rotations and degrees using guess and check takes a lot of time and effort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/>
          </a:p>
          <a:p>
            <a:r>
              <a:rPr lang="en-US" sz="2400" b="1" dirty="0" smtClean="0"/>
              <a:t>Did changing the speed matter?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Yes. When you move in seconds your speed will matter.</a:t>
            </a:r>
          </a:p>
          <a:p>
            <a:endParaRPr lang="en-US" sz="2400" b="1" dirty="0"/>
          </a:p>
          <a:p>
            <a:r>
              <a:rPr lang="en-US" sz="2400" b="1" dirty="0" smtClean="0"/>
              <a:t>Do you think the wheel size will matter? Why?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Wheel size affects </a:t>
            </a:r>
            <a:r>
              <a:rPr lang="en-US" sz="2400" dirty="0" smtClean="0">
                <a:solidFill>
                  <a:srgbClr val="FF0000"/>
                </a:solidFill>
              </a:rPr>
              <a:t>degrees/rotations.</a:t>
            </a:r>
          </a:p>
          <a:p>
            <a:pPr lvl="1"/>
            <a:endParaRPr lang="en-US" sz="2400" b="1" dirty="0"/>
          </a:p>
          <a:p>
            <a:r>
              <a:rPr lang="en-US" sz="2400" b="1" dirty="0" smtClean="0"/>
              <a:t>Do you this the battery level will matter? Why?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When you move in seconds, battery levels change the power.</a:t>
            </a:r>
          </a:p>
        </p:txBody>
      </p:sp>
    </p:spTree>
    <p:extLst>
      <p:ext uri="{BB962C8B-B14F-4D97-AF65-F5344CB8AC3E}">
        <p14:creationId xmlns:p14="http://schemas.microsoft.com/office/powerpoint/2010/main" xmlns="" val="17078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6265</TotalTime>
  <Words>597</Words>
  <Application>Microsoft Office PowerPoint</Application>
  <PresentationFormat>Προβολή στην οθόνη (4:3)</PresentationFormat>
  <Paragraphs>105</Paragraphs>
  <Slides>12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</vt:i4>
      </vt:variant>
    </vt:vector>
  </HeadingPairs>
  <TitlesOfParts>
    <vt:vector size="14" baseType="lpstr">
      <vt:lpstr>Essential</vt:lpstr>
      <vt:lpstr>Custom Design</vt:lpstr>
      <vt:lpstr>BEGINNER EV3 PROGRAMMING Lesson</vt:lpstr>
      <vt:lpstr>Lesson Objectives</vt:lpstr>
      <vt:lpstr>Move STEERING Block </vt:lpstr>
      <vt:lpstr>NEGATIVE &amp; POSITIVE POWER: BACKWARD &amp; FORWARD</vt:lpstr>
      <vt:lpstr>HOW do you Move Straight?</vt:lpstr>
      <vt:lpstr>CHALLENGE 1: Move Straight (3 SECONDS)</vt:lpstr>
      <vt:lpstr>Teacher instructions </vt:lpstr>
      <vt:lpstr>Move Straight: Seconds vs. degrees vs. rotations</vt:lpstr>
      <vt:lpstr>MOVE STRAIGHT discussion</vt:lpstr>
      <vt:lpstr>CHALLENGE SOLUTION</vt:lpstr>
      <vt:lpstr>SOLUTION: Use Port View</vt:lpstr>
      <vt:lpstr>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pc</cp:lastModifiedBy>
  <cp:revision>3</cp:revision>
  <dcterms:created xsi:type="dcterms:W3CDTF">2014-08-07T02:19:13Z</dcterms:created>
  <dcterms:modified xsi:type="dcterms:W3CDTF">2016-02-02T22:35:00Z</dcterms:modified>
</cp:coreProperties>
</file>